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4F1-0251-4B2A-B847-1E3FAF981F17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F71175-FCAD-4BC2-AE7A-E56F57F89B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4F1-0251-4B2A-B847-1E3FAF981F17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1175-FCAD-4BC2-AE7A-E56F57F89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4F1-0251-4B2A-B847-1E3FAF981F17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1175-FCAD-4BC2-AE7A-E56F57F89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9EF4F1-0251-4B2A-B847-1E3FAF981F17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4F71175-FCAD-4BC2-AE7A-E56F57F89B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4F1-0251-4B2A-B847-1E3FAF981F17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1175-FCAD-4BC2-AE7A-E56F57F89B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4F1-0251-4B2A-B847-1E3FAF981F17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1175-FCAD-4BC2-AE7A-E56F57F89B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1175-FCAD-4BC2-AE7A-E56F57F89B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4F1-0251-4B2A-B847-1E3FAF981F17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4F1-0251-4B2A-B847-1E3FAF981F17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1175-FCAD-4BC2-AE7A-E56F57F89B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4F1-0251-4B2A-B847-1E3FAF981F17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1175-FCAD-4BC2-AE7A-E56F57F89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9EF4F1-0251-4B2A-B847-1E3FAF981F17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4F71175-FCAD-4BC2-AE7A-E56F57F89B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4F1-0251-4B2A-B847-1E3FAF981F17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F71175-FCAD-4BC2-AE7A-E56F57F89B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9EF4F1-0251-4B2A-B847-1E3FAF981F17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4F71175-FCAD-4BC2-AE7A-E56F57F89B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luetoothcom/" TargetMode="External"/><Relationship Id="rId3" Type="http://schemas.openxmlformats.org/officeDocument/2006/relationships/hyperlink" Target="http://inventors.about.com/" TargetMode="External"/><Relationship Id="rId7" Type="http://schemas.openxmlformats.org/officeDocument/2006/relationships/hyperlink" Target="http://www.verizonwireless.com/" TargetMode="External"/><Relationship Id="rId2" Type="http://schemas.openxmlformats.org/officeDocument/2006/relationships/hyperlink" Target="http://www.animationfactory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n.wikipedia.org/" TargetMode="External"/><Relationship Id="rId5" Type="http://schemas.openxmlformats.org/officeDocument/2006/relationships/hyperlink" Target="http://www.reich-chemistry.wikispace.comm/" TargetMode="External"/><Relationship Id="rId4" Type="http://schemas.openxmlformats.org/officeDocument/2006/relationships/hyperlink" Target="http://www.telcomhistory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: Cydni Stewart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Telephones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www.animationfactory.com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http://inventors.about.com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www.telcomhistory.org</a:t>
            </a:r>
            <a:endParaRPr lang="en-US" dirty="0" smtClean="0"/>
          </a:p>
          <a:p>
            <a:endParaRPr lang="en-US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www.reich-chemistry.wikispace.comm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www.en.wikipedia.org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www.verizonwireless.com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www.bluetoothcom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TIME!!!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Invented to improve the telegraph</a:t>
            </a:r>
          </a:p>
          <a:p>
            <a:r>
              <a:rPr lang="en-US" dirty="0" smtClean="0"/>
              <a:t>Alexander Graham Bell</a:t>
            </a:r>
          </a:p>
          <a:p>
            <a:r>
              <a:rPr lang="en-US" dirty="0" smtClean="0"/>
              <a:t>1870’s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Why?????</a:t>
            </a:r>
            <a:endParaRPr lang="en-US" dirty="0"/>
          </a:p>
        </p:txBody>
      </p:sp>
      <p:pic>
        <p:nvPicPr>
          <p:cNvPr id="4" name="Picture 3" descr="Image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1676400"/>
            <a:ext cx="3206039" cy="4902200"/>
          </a:xfrm>
          <a:prstGeom prst="rect">
            <a:avLst/>
          </a:prstGeom>
        </p:spPr>
      </p:pic>
      <p:pic>
        <p:nvPicPr>
          <p:cNvPr id="5" name="Picture 4" descr="firs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76200"/>
            <a:ext cx="6781800" cy="678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1881- yellow pages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1887- first pay phone (William Gray)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What’s next?!?</a:t>
            </a:r>
            <a:endParaRPr lang="en-US" dirty="0"/>
          </a:p>
        </p:txBody>
      </p:sp>
      <p:pic>
        <p:nvPicPr>
          <p:cNvPr id="4" name="Picture 3" descr="yello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1524000"/>
            <a:ext cx="3505200" cy="3505200"/>
          </a:xfrm>
          <a:prstGeom prst="rect">
            <a:avLst/>
          </a:prstGeom>
        </p:spPr>
      </p:pic>
      <p:pic>
        <p:nvPicPr>
          <p:cNvPr id="5" name="Picture 4" descr="pa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1447800"/>
            <a:ext cx="4572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1891- first dial phone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1928- first president with an office phone (Herbert Hoover)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Keep it moving</a:t>
            </a:r>
            <a:endParaRPr lang="en-US" dirty="0"/>
          </a:p>
        </p:txBody>
      </p:sp>
      <p:pic>
        <p:nvPicPr>
          <p:cNvPr id="4" name="Picture 3" descr="mov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228600"/>
            <a:ext cx="6400800" cy="6400800"/>
          </a:xfrm>
          <a:prstGeom prst="rect">
            <a:avLst/>
          </a:prstGeom>
        </p:spPr>
      </p:pic>
      <p:pic>
        <p:nvPicPr>
          <p:cNvPr id="5" name="Picture 4" descr="hoover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1752600"/>
            <a:ext cx="4191000" cy="3938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1957-test for pagers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1958- first touch phone had 10 buttons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     Moving on!</a:t>
            </a:r>
            <a:endParaRPr lang="en-US" dirty="0"/>
          </a:p>
        </p:txBody>
      </p:sp>
      <p:pic>
        <p:nvPicPr>
          <p:cNvPr id="4" name="Picture 3" descr="touc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1600200"/>
            <a:ext cx="4114800" cy="4114800"/>
          </a:xfrm>
          <a:prstGeom prst="rect">
            <a:avLst/>
          </a:prstGeom>
        </p:spPr>
      </p:pic>
      <p:pic>
        <p:nvPicPr>
          <p:cNvPr id="5" name="Picture 4" descr="pag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533400"/>
            <a:ext cx="556260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1968- 911 chose their official number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1972- First email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Next step</a:t>
            </a:r>
            <a:endParaRPr lang="en-US" dirty="0"/>
          </a:p>
        </p:txBody>
      </p:sp>
      <p:pic>
        <p:nvPicPr>
          <p:cNvPr id="4" name="Picture 3" descr="ste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52400"/>
            <a:ext cx="6477000" cy="6477000"/>
          </a:xfrm>
          <a:prstGeom prst="rect">
            <a:avLst/>
          </a:prstGeom>
        </p:spPr>
      </p:pic>
      <p:pic>
        <p:nvPicPr>
          <p:cNvPr id="5" name="Picture 4" descr="emai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685800"/>
            <a:ext cx="53340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1984- </a:t>
            </a:r>
            <a:r>
              <a:rPr lang="en-US" dirty="0" err="1" smtClean="0"/>
              <a:t>FiRsT</a:t>
            </a:r>
            <a:r>
              <a:rPr lang="en-US" dirty="0" smtClean="0"/>
              <a:t> </a:t>
            </a:r>
            <a:r>
              <a:rPr lang="en-US" dirty="0" err="1" smtClean="0"/>
              <a:t>CeLl</a:t>
            </a:r>
            <a:r>
              <a:rPr lang="en-US" dirty="0" smtClean="0"/>
              <a:t> </a:t>
            </a:r>
            <a:r>
              <a:rPr lang="en-US" dirty="0" err="1" smtClean="0"/>
              <a:t>PhOnE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1990- world wide web first known as internet-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ADVANCING!!!!!</a:t>
            </a:r>
            <a:endParaRPr lang="en-US" dirty="0"/>
          </a:p>
        </p:txBody>
      </p:sp>
      <p:pic>
        <p:nvPicPr>
          <p:cNvPr id="4" name="Picture 3" descr="int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228600"/>
            <a:ext cx="5715000" cy="5715000"/>
          </a:xfrm>
          <a:prstGeom prst="rect">
            <a:avLst/>
          </a:prstGeom>
        </p:spPr>
      </p:pic>
      <p:pic>
        <p:nvPicPr>
          <p:cNvPr id="5" name="Picture 4" descr="adv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152400"/>
            <a:ext cx="6248400" cy="624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1991- Caller ID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2000+ - web and thin phones; web to go; information applications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MODERNIZATION...……………</a:t>
            </a:r>
            <a:endParaRPr lang="en-US" dirty="0"/>
          </a:p>
        </p:txBody>
      </p:sp>
      <p:pic>
        <p:nvPicPr>
          <p:cNvPr id="4" name="Picture 3" descr="20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52400"/>
            <a:ext cx="6248400" cy="6248400"/>
          </a:xfrm>
          <a:prstGeom prst="rect">
            <a:avLst/>
          </a:prstGeom>
        </p:spPr>
      </p:pic>
      <p:pic>
        <p:nvPicPr>
          <p:cNvPr id="5" name="Picture 4" descr="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733800" cy="3733800"/>
          </a:xfrm>
          <a:prstGeom prst="rect">
            <a:avLst/>
          </a:prstGeom>
        </p:spPr>
      </p:pic>
      <p:pic>
        <p:nvPicPr>
          <p:cNvPr id="6" name="Picture 5" descr="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0"/>
            <a:ext cx="3733800" cy="3733800"/>
          </a:xfrm>
          <a:prstGeom prst="rect">
            <a:avLst/>
          </a:prstGeom>
        </p:spPr>
      </p:pic>
      <p:pic>
        <p:nvPicPr>
          <p:cNvPr id="7" name="Picture 6" descr="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259666"/>
            <a:ext cx="3810000" cy="3598334"/>
          </a:xfrm>
          <a:prstGeom prst="rect">
            <a:avLst/>
          </a:prstGeom>
        </p:spPr>
      </p:pic>
      <p:pic>
        <p:nvPicPr>
          <p:cNvPr id="8" name="Picture 7" descr="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86400" y="3200400"/>
            <a:ext cx="36576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3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3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How do we live in relation to each other? How can I contribute to the community? How can I help others? 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Telephones and other communication devices help people connect more and better.</a:t>
            </a:r>
          </a:p>
          <a:p>
            <a:pPr lvl="1"/>
            <a:r>
              <a:rPr lang="en-US" dirty="0" smtClean="0"/>
              <a:t> Now, cell phones help people text and talk anywhere they are. These advances help us to live together in harmony and also cause problems and violence.</a:t>
            </a:r>
          </a:p>
          <a:p>
            <a:pPr lvl="1"/>
            <a:r>
              <a:rPr lang="en-US" dirty="0" smtClean="0"/>
              <a:t> With the internet someone can </a:t>
            </a:r>
            <a:r>
              <a:rPr lang="en-US" dirty="0" err="1" smtClean="0"/>
              <a:t>cyberbully</a:t>
            </a:r>
            <a:r>
              <a:rPr lang="en-US" dirty="0" smtClean="0"/>
              <a:t> another person. </a:t>
            </a:r>
          </a:p>
          <a:p>
            <a:pPr lvl="1"/>
            <a:r>
              <a:rPr lang="en-US" dirty="0" smtClean="0"/>
              <a:t>With cell phones someone could want your cell phone and injure and possibly even kill you for it.</a:t>
            </a:r>
          </a:p>
          <a:p>
            <a:pPr lvl="1"/>
            <a:r>
              <a:rPr lang="en-US" dirty="0" smtClean="0"/>
              <a:t> Inventions help us to take out actions but does not cause us to do them.</a:t>
            </a:r>
          </a:p>
          <a:p>
            <a:pPr lvl="1"/>
            <a:r>
              <a:rPr lang="en-US" dirty="0" smtClean="0"/>
              <a:t> some ways to contribute are texting donations such as with </a:t>
            </a:r>
            <a:r>
              <a:rPr lang="en-US" smtClean="0"/>
              <a:t>the Haiti </a:t>
            </a:r>
            <a:r>
              <a:rPr lang="en-US" dirty="0" smtClean="0"/>
              <a:t>reliefs.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Area Of Interaction	:Community and Service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</TotalTime>
  <Words>245</Words>
  <Application>Microsoft Office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Telephones</vt:lpstr>
      <vt:lpstr>         Why?????</vt:lpstr>
      <vt:lpstr>  What’s next?!?</vt:lpstr>
      <vt:lpstr>       Keep it moving</vt:lpstr>
      <vt:lpstr>      Moving on!</vt:lpstr>
      <vt:lpstr>         Next step</vt:lpstr>
      <vt:lpstr>      ADVANCING!!!!!</vt:lpstr>
      <vt:lpstr>MODERNIZATION...……………</vt:lpstr>
      <vt:lpstr>Area Of Interaction :Community and Service</vt:lpstr>
      <vt:lpstr>BIBLIOGRAPHY TIME!!!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Telephones</dc:title>
  <dc:creator>student</dc:creator>
  <cp:lastModifiedBy>student</cp:lastModifiedBy>
  <cp:revision>14</cp:revision>
  <dcterms:created xsi:type="dcterms:W3CDTF">2010-09-22T19:38:38Z</dcterms:created>
  <dcterms:modified xsi:type="dcterms:W3CDTF">2010-09-23T20:03:47Z</dcterms:modified>
</cp:coreProperties>
</file>